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12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6.xml" ContentType="application/vnd.openxmlformats-officedocument.presentationml.slide+xml"/>
  <Override PartName="/ppt/slides/slide14.xml" ContentType="application/vnd.openxmlformats-officedocument.presentationml.slide+xml"/>
  <Override PartName="/ppt/slides/slide21.xml" ContentType="application/vnd.openxmlformats-officedocument.presentationml.slide+xml"/>
  <Override PartName="/ppt/slides/slide15.xml" ContentType="application/vnd.openxmlformats-officedocument.presentationml.slide+xml"/>
  <Override PartName="/ppt/slides/slide3.xml" ContentType="application/vnd.openxmlformats-officedocument.presentationml.slide+xml"/>
  <Override PartName="/ppt/slides/slide20.xml" ContentType="application/vnd.openxmlformats-officedocument.presentationml.slide+xml"/>
  <Override PartName="/ppt/slides/slide18.xml" ContentType="application/vnd.openxmlformats-officedocument.presentationml.slide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7.xml" ContentType="application/vnd.openxmlformats-officedocument.presentationml.slide+xml"/>
  <Override PartName="/ppt/slides/slide2.xml" ContentType="application/vnd.openxmlformats-officedocument.presentationml.slide+xml"/>
  <Override PartName="/ppt/slides/slide17.xml" ContentType="application/vnd.openxmlformats-officedocument.presentationml.slide+xml"/>
  <Override PartName="/ppt/slides/slide13.xml" ContentType="application/vnd.openxmlformats-officedocument.presentationml.slide+xml"/>
  <Override PartName="/ppt/slides/slide9.xml" ContentType="application/vnd.openxmlformats-officedocument.presentationml.slide+xml"/>
  <Override PartName="/ppt/slides/slide4.xml" ContentType="application/vnd.openxmlformats-officedocument.presentationml.slide+xml"/>
  <Override PartName="/ppt/slides/slide11.xml" ContentType="application/vnd.openxmlformats-officedocument.presentationml.slide+xml"/>
  <Override PartName="/ppt/slides/slide19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media/image16.gif" ContentType="image/gif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12188825" cy="6858000"/>
  <p:notesSz cx="7772400" cy="10058400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CAEB20FF-D2B6-42AC-94AC-B118046989F9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itle and Vertical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vert="eaVert">
            <a:noAutofit/>
          </a:bodyPr>
          <a:lstStyle>
            <a:lvl1pPr algn="l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dt" idx="4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4"/>
          <p:cNvSpPr>
            <a:spLocks noGrp="1"/>
          </p:cNvSpPr>
          <p:nvPr>
            <p:ph type="ftr" idx="5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5"/>
          <p:cNvSpPr>
            <a:spLocks noGrp="1"/>
          </p:cNvSpPr>
          <p:nvPr>
            <p:ph type="sldNum" idx="6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3A0E2C12-07DC-4D01-A2F5-331DB954B8F0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Vertical Title and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629400" y="274680"/>
            <a:ext cx="2057040" cy="5851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 vert="eaVert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274680"/>
            <a:ext cx="6019560" cy="5851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vert="eaVert">
            <a:noAutofit/>
          </a:bodyPr>
          <a:lstStyle>
            <a:lvl1pPr algn="l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dt" idx="7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ftr" idx="8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PlaceHolder 5"/>
          <p:cNvSpPr>
            <a:spLocks noGrp="1"/>
          </p:cNvSpPr>
          <p:nvPr>
            <p:ph type="sldNum" idx="9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98FF7737-EA0C-45FE-A2B1-C73692894278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dt" idx="10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ftr" idx="11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5"/>
          <p:cNvSpPr>
            <a:spLocks noGrp="1"/>
          </p:cNvSpPr>
          <p:nvPr>
            <p:ph type="sldNum" idx="12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26DB26E0-6131-40BE-9457-9104DA8D29CD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 Head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4000" b="1" u="none" strike="noStrike" cap="all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4000" b="1" u="none" strike="noStrike" cap="all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000" b="1" u="none" strike="noStrike" cap="all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  <a:defRPr lang="en-US" sz="2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000" b="0" u="none" strike="noStrike">
              <a:solidFill>
                <a:schemeClr val="dk1">
                  <a:tint val="75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dt" idx="13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ftr" idx="14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" name="PlaceHolder 5"/>
          <p:cNvSpPr>
            <a:spLocks noGrp="1"/>
          </p:cNvSpPr>
          <p:nvPr>
            <p:ph type="sldNum" idx="15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F7F7BAFB-B5CE-4B2C-96C3-B56479309CC3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wo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dt" idx="16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ftr" idx="17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PlaceHolder 6"/>
          <p:cNvSpPr>
            <a:spLocks noGrp="1"/>
          </p:cNvSpPr>
          <p:nvPr>
            <p:ph type="sldNum" idx="18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D311B7BA-CB2F-492B-82DC-8F2AB1677397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mparis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  <a:defRPr lang="en-US" sz="24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en-US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  <a:defRPr lang="en-US" sz="24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en-US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 type="dt" idx="19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 type="ftr" idx="20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9" name="PlaceHolder 8"/>
          <p:cNvSpPr>
            <a:spLocks noGrp="1"/>
          </p:cNvSpPr>
          <p:nvPr>
            <p:ph type="sldNum" idx="21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1100810C-442C-498A-9407-7095F49BC5F3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dt" idx="22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ftr" idx="23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 type="sldNum" idx="24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1DAA73F7-A721-4D84-A5F1-F62CE94C4716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dt" idx="25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ftr" idx="26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sldNum" idx="27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A0073793-B96D-456F-BF41-5431AFE11278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028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 defTabSz="457200"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the title text format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8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0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457200"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spcBef>
                <a:spcPts val="561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spcBef>
                <a:spcPts val="47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spcBef>
                <a:spcPts val="40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 defTabSz="4572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 defTabSz="4572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marL="343080" indent="-343080" algn="l" defTabSz="457200"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457200">
              <a:spcBef>
                <a:spcPts val="56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457200">
              <a:spcBef>
                <a:spcPts val="47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457200">
              <a:spcBef>
                <a:spcPts val="40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457200"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 defTabSz="4572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 defTabSz="4572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t with 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20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2000" b="1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  <a:defRPr lang="en-US" sz="1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1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dt" idx="28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3" name="PlaceHolder 5"/>
          <p:cNvSpPr>
            <a:spLocks noGrp="1"/>
          </p:cNvSpPr>
          <p:nvPr>
            <p:ph type="ftr" idx="29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4" name="PlaceHolder 6"/>
          <p:cNvSpPr>
            <a:spLocks noGrp="1"/>
          </p:cNvSpPr>
          <p:nvPr>
            <p:ph type="sldNum" idx="30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15D398BE-3FE4-4C04-AB37-52ECC29C1FF0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icture with 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20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2000" b="1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l" defTabSz="457200">
              <a:spcBef>
                <a:spcPts val="28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spcBef>
                <a:spcPts val="561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spcBef>
                <a:spcPts val="47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spcBef>
                <a:spcPts val="40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 defTabSz="4572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 defTabSz="4572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algn="l" defTabSz="457200">
              <a:spcBef>
                <a:spcPts val="28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457200" lvl="1" algn="l" defTabSz="457200">
              <a:spcBef>
                <a:spcPts val="56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914400" lvl="2" algn="l" defTabSz="457200">
              <a:spcBef>
                <a:spcPts val="47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371600" lvl="3" algn="l" defTabSz="457200">
              <a:spcBef>
                <a:spcPts val="40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828800" lvl="4" algn="l" defTabSz="457200"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0" lvl="5" algn="l" defTabSz="4572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743200" lvl="6" algn="l" defTabSz="4572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  <a:defRPr lang="en-US" sz="1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1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dt" idx="3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9" name="PlaceHolder 5"/>
          <p:cNvSpPr>
            <a:spLocks noGrp="1"/>
          </p:cNvSpPr>
          <p:nvPr>
            <p:ph type="ftr" idx="3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0" name="PlaceHolder 6"/>
          <p:cNvSpPr>
            <a:spLocks noGrp="1"/>
          </p:cNvSpPr>
          <p:nvPr>
            <p:ph type="sldNum" idx="3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A0B5C1C4-9F9F-4B73-B0BA-998E6B902C89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9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9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9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9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9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9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9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9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9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9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9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9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9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16.gif"/><Relationship Id="rId3" Type="http://schemas.openxmlformats.org/officeDocument/2006/relationships/slideLayout" Target="../slideLayouts/slideLayout9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9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slideLayout" Target="../slideLayouts/slideLayout9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slideLayout" Target="../slideLayouts/slideLayout9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slideLayout" Target="../slideLayouts/slideLayout9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9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Layout" Target="../slideLayouts/slideLayout9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slideLayout" Target="../slideLayouts/slideLayout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Picture 1" descr="image.png"/>
          <p:cNvPicPr/>
          <p:nvPr/>
        </p:nvPicPr>
        <p:blipFill>
          <a:blip r:embed="rId1"/>
          <a:stretch/>
        </p:blipFill>
        <p:spPr>
          <a:xfrm>
            <a:off x="0" y="0"/>
            <a:ext cx="12189240" cy="6857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1" descr="image.png"/>
          <p:cNvPicPr/>
          <p:nvPr/>
        </p:nvPicPr>
        <p:blipFill>
          <a:blip r:embed="rId1"/>
          <a:stretch/>
        </p:blipFill>
        <p:spPr>
          <a:xfrm>
            <a:off x="0" y="0"/>
            <a:ext cx="12189240" cy="6857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Picture 1" descr="image.png"/>
          <p:cNvPicPr/>
          <p:nvPr/>
        </p:nvPicPr>
        <p:blipFill>
          <a:blip r:embed="rId1"/>
          <a:stretch/>
        </p:blipFill>
        <p:spPr>
          <a:xfrm>
            <a:off x="0" y="0"/>
            <a:ext cx="12189240" cy="6857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1" descr="image.png"/>
          <p:cNvPicPr/>
          <p:nvPr/>
        </p:nvPicPr>
        <p:blipFill>
          <a:blip r:embed="rId1"/>
          <a:stretch/>
        </p:blipFill>
        <p:spPr>
          <a:xfrm>
            <a:off x="0" y="0"/>
            <a:ext cx="12189240" cy="6857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Picture 1" descr="image.png"/>
          <p:cNvPicPr/>
          <p:nvPr/>
        </p:nvPicPr>
        <p:blipFill>
          <a:blip r:embed="rId1"/>
          <a:stretch/>
        </p:blipFill>
        <p:spPr>
          <a:xfrm>
            <a:off x="0" y="0"/>
            <a:ext cx="12189240" cy="6857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1" descr="image.png"/>
          <p:cNvPicPr/>
          <p:nvPr/>
        </p:nvPicPr>
        <p:blipFill>
          <a:blip r:embed="rId1"/>
          <a:stretch/>
        </p:blipFill>
        <p:spPr>
          <a:xfrm>
            <a:off x="0" y="0"/>
            <a:ext cx="12189240" cy="6857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1" descr="image.png"/>
          <p:cNvPicPr/>
          <p:nvPr/>
        </p:nvPicPr>
        <p:blipFill>
          <a:blip r:embed="rId1"/>
          <a:stretch/>
        </p:blipFill>
        <p:spPr>
          <a:xfrm>
            <a:off x="0" y="0"/>
            <a:ext cx="12189240" cy="6857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1" descr="image.png"/>
          <p:cNvPicPr/>
          <p:nvPr/>
        </p:nvPicPr>
        <p:blipFill>
          <a:blip r:embed="rId1"/>
          <a:stretch/>
        </p:blipFill>
        <p:spPr>
          <a:xfrm>
            <a:off x="0" y="0"/>
            <a:ext cx="12189240" cy="6857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Picture 1" descr="image.png"/>
          <p:cNvPicPr/>
          <p:nvPr/>
        </p:nvPicPr>
        <p:blipFill>
          <a:blip r:embed="rId1"/>
          <a:stretch/>
        </p:blipFill>
        <p:spPr>
          <a:xfrm>
            <a:off x="0" y="0"/>
            <a:ext cx="12189240" cy="6857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1" descr="image.png"/>
          <p:cNvPicPr/>
          <p:nvPr/>
        </p:nvPicPr>
        <p:blipFill>
          <a:blip r:embed="rId1"/>
          <a:stretch/>
        </p:blipFill>
        <p:spPr>
          <a:xfrm>
            <a:off x="0" y="0"/>
            <a:ext cx="12189240" cy="6857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Picture 1" descr="image.png"/>
          <p:cNvPicPr/>
          <p:nvPr/>
        </p:nvPicPr>
        <p:blipFill>
          <a:blip r:embed="rId1"/>
          <a:stretch/>
        </p:blipFill>
        <p:spPr>
          <a:xfrm>
            <a:off x="0" y="0"/>
            <a:ext cx="12189240" cy="6857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1" descr="image.png"/>
          <p:cNvPicPr/>
          <p:nvPr/>
        </p:nvPicPr>
        <p:blipFill>
          <a:blip r:embed="rId1"/>
          <a:stretch/>
        </p:blipFill>
        <p:spPr>
          <a:xfrm>
            <a:off x="0" y="0"/>
            <a:ext cx="12189240" cy="6857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icture 1" descr="image.png"/>
          <p:cNvPicPr/>
          <p:nvPr/>
        </p:nvPicPr>
        <p:blipFill>
          <a:blip r:embed="rId1"/>
          <a:stretch/>
        </p:blipFill>
        <p:spPr>
          <a:xfrm>
            <a:off x="0" y="0"/>
            <a:ext cx="12189240" cy="6857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1" descr="image.png"/>
          <p:cNvPicPr/>
          <p:nvPr/>
        </p:nvPicPr>
        <p:blipFill>
          <a:blip r:embed="rId1"/>
          <a:stretch/>
        </p:blipFill>
        <p:spPr>
          <a:xfrm>
            <a:off x="0" y="0"/>
            <a:ext cx="12189240" cy="6857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Picture 1" descr="image.png"/>
          <p:cNvPicPr/>
          <p:nvPr/>
        </p:nvPicPr>
        <p:blipFill>
          <a:blip r:embed="rId1"/>
          <a:stretch/>
        </p:blipFill>
        <p:spPr>
          <a:xfrm>
            <a:off x="0" y="0"/>
            <a:ext cx="12189240" cy="6857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6" name=""/>
          <p:cNvPicPr/>
          <p:nvPr/>
        </p:nvPicPr>
        <p:blipFill>
          <a:blip r:embed="rId2"/>
          <a:stretch/>
        </p:blipFill>
        <p:spPr>
          <a:xfrm>
            <a:off x="3075480" y="1128240"/>
            <a:ext cx="6095520" cy="4571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1" descr="image.png"/>
          <p:cNvPicPr/>
          <p:nvPr/>
        </p:nvPicPr>
        <p:blipFill>
          <a:blip r:embed="rId1"/>
          <a:stretch/>
        </p:blipFill>
        <p:spPr>
          <a:xfrm>
            <a:off x="0" y="0"/>
            <a:ext cx="12189240" cy="6857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Picture 1" descr="image.png"/>
          <p:cNvPicPr/>
          <p:nvPr/>
        </p:nvPicPr>
        <p:blipFill>
          <a:blip r:embed="rId1"/>
          <a:stretch/>
        </p:blipFill>
        <p:spPr>
          <a:xfrm>
            <a:off x="0" y="0"/>
            <a:ext cx="12189240" cy="6857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Picture 1" descr="image.png"/>
          <p:cNvPicPr/>
          <p:nvPr/>
        </p:nvPicPr>
        <p:blipFill>
          <a:blip r:embed="rId1"/>
          <a:stretch/>
        </p:blipFill>
        <p:spPr>
          <a:xfrm>
            <a:off x="0" y="0"/>
            <a:ext cx="12189240" cy="6857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1" descr="image.png"/>
          <p:cNvPicPr/>
          <p:nvPr/>
        </p:nvPicPr>
        <p:blipFill>
          <a:blip r:embed="rId1"/>
          <a:stretch/>
        </p:blipFill>
        <p:spPr>
          <a:xfrm>
            <a:off x="0" y="0"/>
            <a:ext cx="12189240" cy="6857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Picture 1" descr="image.png"/>
          <p:cNvPicPr/>
          <p:nvPr/>
        </p:nvPicPr>
        <p:blipFill>
          <a:blip r:embed="rId1"/>
          <a:stretch/>
        </p:blipFill>
        <p:spPr>
          <a:xfrm>
            <a:off x="0" y="0"/>
            <a:ext cx="12189240" cy="6857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1" descr="image.png"/>
          <p:cNvPicPr/>
          <p:nvPr/>
        </p:nvPicPr>
        <p:blipFill>
          <a:blip r:embed="rId1"/>
          <a:stretch/>
        </p:blipFill>
        <p:spPr>
          <a:xfrm>
            <a:off x="0" y="0"/>
            <a:ext cx="12189240" cy="6857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Picture 1" descr="image.png"/>
          <p:cNvPicPr/>
          <p:nvPr/>
        </p:nvPicPr>
        <p:blipFill>
          <a:blip r:embed="rId1"/>
          <a:stretch/>
        </p:blipFill>
        <p:spPr>
          <a:xfrm>
            <a:off x="0" y="0"/>
            <a:ext cx="12189240" cy="6857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Application>LibreOffice/26.2.6.3$Linux_X86_64 LibreOffice_project/620$Build-3</Application>
  <AppVersion>15.0000</AppVersion>
  <Words>0</Words>
  <Paragraphs>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  <dc:creator/>
  <dc:description>generated using python-pptx</dc:description>
  <dc:language>en-US</dc:language>
  <cp:lastModifiedBy/>
  <dcterms:modified xsi:type="dcterms:W3CDTF">2026-09-18T20:00:20Z</dcterms:modified>
  <cp:revision>2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On-screen Show (4:3)</vt:lpwstr>
  </property>
</Properties>
</file>